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1" d="100"/>
          <a:sy n="111" d="100"/>
        </p:scale>
        <p:origin x="543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Tips and Tricks for Creating Custom SCCM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4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C5DAC-1A13-D34F-9418-D6257772B49C}" type="datetimeFigureOut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610A8-B29A-B34A-A0B5-3DF26A2EB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9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C0D93-568E-6D41-8E6D-0963A71A503C}" type="datetimeFigureOut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D0221-73D0-6245-9CCD-73A1D8FCB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1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8603A-2399-D64A-8203-C8F297F981E8}" type="datetimeFigureOut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2C605-4958-CF43-AA48-80339EFDB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71F39-3D09-F149-B1A1-DC2A7DB4A435}" type="datetimeFigureOut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6BD0F-ABBC-C14D-BC96-77BE126A7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8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E973-E761-9943-801C-DE1E51E28431}" type="datetimeFigureOut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5E9FC-F6D5-0349-BBED-EA7D7A9BC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6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CE534-2B3A-FA4B-B87A-8AC244117610}" type="datetimeFigureOut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B94E0-5E06-6D42-A41D-50D581B40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9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DFFB5-C0BC-DE4D-9A38-E0EE75FC9E15}" type="datetimeFigureOut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B7D4D-4E81-5B40-91F6-CF14C25F8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8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2570F-F7E3-1F40-B6F3-59FE945D5A70}" type="datetimeFigureOut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B2FA7-4FDB-5643-811E-7991DEE50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0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1E9B0-C3DF-544F-BB14-A487ECCC7F43}" type="datetimeFigureOut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D8B14-AE1E-054C-8668-93D0F0400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4B1CF-5E0C-5D41-A3E2-D78942339385}" type="datetimeFigureOut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0004-A563-C64B-9FAD-6198662E1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0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00113"/>
            <a:ext cx="8229600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Headline Line One</a:t>
            </a:r>
            <a:br>
              <a:rPr lang="en-US" dirty="0"/>
            </a:br>
            <a:r>
              <a:rPr lang="en-US" dirty="0"/>
              <a:t>Headline Line Two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3022600"/>
            <a:ext cx="8229600" cy="310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944504B-B211-B34D-97AF-78446C71FCDD}" type="datetimeFigureOut">
              <a:rPr lang="en-US" smtClean="0"/>
              <a:pPr>
                <a:defRPr/>
              </a:pPr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F7D53D-272A-624E-BE3D-99D13E2B4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oft.com/en-us/learning/course.aspx?cid=2076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punderw@ncsu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sccm/core/servers/manage/list-of-report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et.microsoft.com/en-us/library/dd334611.aspx" TargetMode="External"/><Relationship Id="rId2" Type="http://schemas.openxmlformats.org/officeDocument/2006/relationships/hyperlink" Target="https://gallery.technet.microsoft.com/SCCM-Configmgr-2012-R2-SQL-5fefdd3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net.microsoft.com/en-us/library/dd334590.asp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Creating </a:t>
            </a:r>
            <a:r>
              <a:rPr lang="en-US" dirty="0" smtClean="0">
                <a:latin typeface="Arial" charset="0"/>
              </a:rPr>
              <a:t>Custom SCCM Reports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</a:t>
            </a:r>
            <a:r>
              <a:rPr lang="en-US" dirty="0"/>
              <a:t>to P</a:t>
            </a:r>
            <a:r>
              <a:rPr lang="en-US" dirty="0" smtClean="0"/>
              <a:t>ublish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6328"/>
            <a:ext cx="8229600" cy="4069836"/>
          </a:xfrm>
        </p:spPr>
        <p:txBody>
          <a:bodyPr/>
          <a:lstStyle/>
          <a:p>
            <a:r>
              <a:rPr lang="en-US" dirty="0" smtClean="0"/>
              <a:t>If you publish to your current reporting point organize them in a way that make them easier to find</a:t>
            </a:r>
          </a:p>
          <a:p>
            <a:pPr lvl="1"/>
            <a:r>
              <a:rPr lang="en-US" dirty="0" smtClean="0"/>
              <a:t>NCSU</a:t>
            </a:r>
          </a:p>
          <a:p>
            <a:pPr lvl="2"/>
            <a:r>
              <a:rPr lang="en-US" dirty="0" smtClean="0"/>
              <a:t>General</a:t>
            </a:r>
          </a:p>
          <a:p>
            <a:pPr lvl="2"/>
            <a:r>
              <a:rPr lang="en-US" dirty="0" smtClean="0"/>
              <a:t>Malware</a:t>
            </a:r>
          </a:p>
          <a:p>
            <a:pPr lvl="2"/>
            <a:r>
              <a:rPr lang="en-US" dirty="0" smtClean="0"/>
              <a:t>MBAM</a:t>
            </a:r>
          </a:p>
          <a:p>
            <a:r>
              <a:rPr lang="en-US" dirty="0" smtClean="0"/>
              <a:t>Make sure to backup custom reports</a:t>
            </a:r>
          </a:p>
          <a:p>
            <a:r>
              <a:rPr lang="en-US" dirty="0" smtClean="0"/>
              <a:t>Create custom SQL Server Reporting Service Server</a:t>
            </a:r>
          </a:p>
          <a:p>
            <a:pPr lvl="1"/>
            <a:r>
              <a:rPr lang="en-US" dirty="0" smtClean="0"/>
              <a:t>Don’t do this, WAY too complicated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7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Review </a:t>
            </a:r>
            <a:r>
              <a:rPr lang="en-US" dirty="0" smtClean="0"/>
              <a:t>Reports</a:t>
            </a:r>
            <a:endParaRPr lang="en-US" dirty="0"/>
          </a:p>
          <a:p>
            <a:pPr lvl="0"/>
            <a:r>
              <a:rPr lang="en-US" dirty="0"/>
              <a:t>Microsoft training </a:t>
            </a:r>
            <a:r>
              <a:rPr lang="en-US" dirty="0" smtClean="0"/>
              <a:t>class</a:t>
            </a:r>
          </a:p>
          <a:p>
            <a:pPr lvl="1"/>
            <a:r>
              <a:rPr lang="en-US" dirty="0">
                <a:hlinkClick r:id="rId2"/>
              </a:rPr>
              <a:t>Querying Data with </a:t>
            </a:r>
            <a:r>
              <a:rPr lang="en-US" dirty="0" smtClean="0">
                <a:hlinkClick r:id="rId2"/>
              </a:rPr>
              <a:t>Transact-SQL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122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5927"/>
            <a:ext cx="7772400" cy="1279301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Questions, Comments, or Concerns?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90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Michael </a:t>
            </a:r>
            <a:r>
              <a:rPr lang="en-US" dirty="0" smtClean="0"/>
              <a:t>Underwood</a:t>
            </a:r>
          </a:p>
          <a:p>
            <a:r>
              <a:rPr lang="en-US" dirty="0" smtClean="0"/>
              <a:t>E-mail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mpunderw@ncsu.edu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848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Custom Reports?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1102"/>
            <a:ext cx="8229600" cy="4875314"/>
          </a:xfrm>
        </p:spPr>
        <p:txBody>
          <a:bodyPr/>
          <a:lstStyle/>
          <a:p>
            <a:r>
              <a:rPr lang="en-US" dirty="0" smtClean="0"/>
              <a:t>Lots of default reports</a:t>
            </a:r>
          </a:p>
          <a:p>
            <a:pPr lvl="1"/>
            <a:r>
              <a:rPr lang="en-US" u="sng" dirty="0">
                <a:hlinkClick r:id="rId2"/>
              </a:rPr>
              <a:t>https://docs.microsoft.com/en-us/sccm/core/servers/manage/list-of-reports</a:t>
            </a:r>
            <a:endParaRPr lang="en-US" dirty="0"/>
          </a:p>
          <a:p>
            <a:pPr lvl="1"/>
            <a:r>
              <a:rPr lang="en-US" dirty="0" smtClean="0"/>
              <a:t>Reports can be difficult to find</a:t>
            </a:r>
          </a:p>
          <a:p>
            <a:r>
              <a:rPr lang="en-US" dirty="0" smtClean="0"/>
              <a:t>Default reports are not always useful</a:t>
            </a:r>
          </a:p>
          <a:p>
            <a:pPr lvl="1"/>
            <a:r>
              <a:rPr lang="en-US" dirty="0" smtClean="0"/>
              <a:t>Targeted more towards organizations with central IT</a:t>
            </a:r>
          </a:p>
          <a:p>
            <a:pPr lvl="1"/>
            <a:r>
              <a:rPr lang="en-US" dirty="0" smtClean="0"/>
              <a:t>Reports don’t always have all of the information needed</a:t>
            </a:r>
          </a:p>
          <a:p>
            <a:r>
              <a:rPr lang="en-US" dirty="0" smtClean="0"/>
              <a:t>Reports are not targeted for management</a:t>
            </a:r>
          </a:p>
          <a:p>
            <a:pPr lvl="1"/>
            <a:r>
              <a:rPr lang="en-US" dirty="0" smtClean="0"/>
              <a:t>Reports more technical focused</a:t>
            </a:r>
          </a:p>
          <a:p>
            <a:pPr lvl="1"/>
            <a:r>
              <a:rPr lang="en-US" dirty="0" smtClean="0"/>
              <a:t>Managers want summaries with charts and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00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9089"/>
            <a:ext cx="8229600" cy="4790563"/>
          </a:xfrm>
        </p:spPr>
        <p:txBody>
          <a:bodyPr/>
          <a:lstStyle/>
          <a:p>
            <a:r>
              <a:rPr lang="en-US" dirty="0" smtClean="0"/>
              <a:t>SQL Server Management Studio</a:t>
            </a:r>
          </a:p>
          <a:p>
            <a:r>
              <a:rPr lang="en-US" dirty="0" smtClean="0"/>
              <a:t>Report Builder vs. Visual Studio vs. Power BI</a:t>
            </a:r>
          </a:p>
          <a:p>
            <a:pPr lvl="1"/>
            <a:r>
              <a:rPr lang="en-US" dirty="0" smtClean="0"/>
              <a:t>Report Builder</a:t>
            </a:r>
          </a:p>
          <a:p>
            <a:pPr lvl="2"/>
            <a:r>
              <a:rPr lang="en-US" dirty="0" smtClean="0"/>
              <a:t>Free</a:t>
            </a:r>
          </a:p>
          <a:p>
            <a:pPr lvl="2"/>
            <a:r>
              <a:rPr lang="en-US" dirty="0" smtClean="0"/>
              <a:t>Easy to understand</a:t>
            </a:r>
          </a:p>
          <a:p>
            <a:pPr lvl="1"/>
            <a:r>
              <a:rPr lang="en-US" dirty="0" smtClean="0"/>
              <a:t>Visual Studio</a:t>
            </a:r>
          </a:p>
          <a:p>
            <a:pPr lvl="2"/>
            <a:r>
              <a:rPr lang="en-US" dirty="0" smtClean="0"/>
              <a:t>Report Designer feature</a:t>
            </a:r>
          </a:p>
          <a:p>
            <a:pPr lvl="2"/>
            <a:r>
              <a:rPr lang="en-US" dirty="0" smtClean="0"/>
              <a:t>Favored by more experienced report builders</a:t>
            </a:r>
          </a:p>
          <a:p>
            <a:pPr lvl="2"/>
            <a:r>
              <a:rPr lang="en-US" dirty="0" smtClean="0"/>
              <a:t>Allows for creation of projects and templates</a:t>
            </a:r>
          </a:p>
          <a:p>
            <a:pPr lvl="1"/>
            <a:r>
              <a:rPr lang="en-US" dirty="0" smtClean="0"/>
              <a:t>Power BI</a:t>
            </a:r>
          </a:p>
          <a:p>
            <a:pPr lvl="2"/>
            <a:r>
              <a:rPr lang="en-US" dirty="0" smtClean="0"/>
              <a:t>Stand alone version free, Pro version included with A5 license</a:t>
            </a:r>
          </a:p>
          <a:p>
            <a:pPr lvl="2"/>
            <a:r>
              <a:rPr lang="en-US" dirty="0" smtClean="0"/>
              <a:t>More suited for bash boards</a:t>
            </a:r>
          </a:p>
          <a:p>
            <a:pPr lvl="2"/>
            <a:r>
              <a:rPr lang="en-US" dirty="0" smtClean="0"/>
              <a:t>Preconfigured dash boards available for download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02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</a:t>
            </a:r>
            <a:r>
              <a:rPr lang="en-US" dirty="0" smtClean="0"/>
              <a:t>Write </a:t>
            </a:r>
            <a:r>
              <a:rPr lang="en-US" dirty="0"/>
              <a:t>Q</a:t>
            </a:r>
            <a:r>
              <a:rPr lang="en-US" dirty="0" smtClean="0"/>
              <a:t>ueries </a:t>
            </a:r>
            <a:r>
              <a:rPr lang="en-US" dirty="0"/>
              <a:t>A</a:t>
            </a:r>
            <a:r>
              <a:rPr lang="en-US" dirty="0" smtClean="0"/>
              <a:t>gainst The Production </a:t>
            </a:r>
            <a:r>
              <a:rPr lang="en-US" dirty="0"/>
              <a:t>D</a:t>
            </a:r>
            <a:r>
              <a:rPr lang="en-US" dirty="0" smtClean="0"/>
              <a:t>atabase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Poorly written queries can bring down a site</a:t>
            </a:r>
          </a:p>
          <a:p>
            <a:r>
              <a:rPr lang="en-US" dirty="0" smtClean="0"/>
              <a:t>Do you back up your site? Do you test your backups?</a:t>
            </a:r>
          </a:p>
          <a:p>
            <a:pPr lvl="1"/>
            <a:r>
              <a:rPr lang="en-US" dirty="0" smtClean="0"/>
              <a:t>Site Maintenance Task</a:t>
            </a:r>
          </a:p>
          <a:p>
            <a:pPr lvl="1"/>
            <a:r>
              <a:rPr lang="en-US" dirty="0" smtClean="0"/>
              <a:t>SQL backup </a:t>
            </a:r>
            <a:r>
              <a:rPr lang="en-US" dirty="0" smtClean="0"/>
              <a:t>plans</a:t>
            </a:r>
          </a:p>
          <a:p>
            <a:pPr lvl="2"/>
            <a:r>
              <a:rPr lang="en-US" dirty="0" smtClean="0"/>
              <a:t>Ola </a:t>
            </a:r>
            <a:r>
              <a:rPr lang="en-US" dirty="0" err="1" smtClean="0"/>
              <a:t>Hallengren</a:t>
            </a:r>
            <a:endParaRPr lang="en-US" dirty="0" smtClean="0"/>
          </a:p>
          <a:p>
            <a:pPr lvl="2"/>
            <a:r>
              <a:rPr lang="en-US" dirty="0"/>
              <a:t>https://ola.hallengren.com/</a:t>
            </a:r>
            <a:endParaRPr lang="en-US" dirty="0" smtClean="0"/>
          </a:p>
          <a:p>
            <a:pPr lvl="1"/>
            <a:r>
              <a:rPr lang="en-US" dirty="0" smtClean="0"/>
              <a:t>SQL Server Developer </a:t>
            </a:r>
          </a:p>
          <a:p>
            <a:pPr lvl="1"/>
            <a:r>
              <a:rPr lang="en-US" dirty="0" smtClean="0"/>
              <a:t>Should be testing restores</a:t>
            </a:r>
          </a:p>
          <a:p>
            <a:pPr lvl="1"/>
            <a:r>
              <a:rPr lang="en-US" dirty="0" smtClean="0"/>
              <a:t>Automate restores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7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</a:t>
            </a:r>
            <a:r>
              <a:rPr lang="en-US" dirty="0" smtClean="0"/>
              <a:t>Write </a:t>
            </a:r>
            <a:r>
              <a:rPr lang="en-US" dirty="0"/>
              <a:t>Q</a:t>
            </a:r>
            <a:r>
              <a:rPr lang="en-US" dirty="0" smtClean="0"/>
              <a:t>ueries </a:t>
            </a:r>
            <a:r>
              <a:rPr lang="en-US" dirty="0"/>
              <a:t>A</a:t>
            </a:r>
            <a:r>
              <a:rPr lang="en-US" dirty="0" smtClean="0"/>
              <a:t>gainst </a:t>
            </a:r>
            <a:r>
              <a:rPr lang="en-US" dirty="0"/>
              <a:t>SQL 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consist of tables and views</a:t>
            </a:r>
          </a:p>
          <a:p>
            <a:r>
              <a:rPr lang="en-US" dirty="0" smtClean="0"/>
              <a:t>SCCM database is very normalized</a:t>
            </a:r>
          </a:p>
          <a:p>
            <a:r>
              <a:rPr lang="en-US" dirty="0" smtClean="0"/>
              <a:t>Views are summarizations of tables</a:t>
            </a:r>
          </a:p>
          <a:p>
            <a:r>
              <a:rPr lang="en-US" dirty="0" smtClean="0"/>
              <a:t>View naming convention</a:t>
            </a:r>
          </a:p>
          <a:p>
            <a:pPr lvl="1"/>
            <a:r>
              <a:rPr lang="en-US" dirty="0" smtClean="0"/>
              <a:t>GS – Current</a:t>
            </a:r>
          </a:p>
          <a:p>
            <a:pPr lvl="1"/>
            <a:r>
              <a:rPr lang="en-US" dirty="0" smtClean="0"/>
              <a:t>HS – Historical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0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</a:t>
            </a:r>
            <a:r>
              <a:rPr lang="en-US" dirty="0"/>
              <a:t>to F</a:t>
            </a:r>
            <a:r>
              <a:rPr lang="en-US" dirty="0" smtClean="0"/>
              <a:t>ind </a:t>
            </a:r>
            <a:r>
              <a:rPr lang="en-US" dirty="0"/>
              <a:t>I</a:t>
            </a:r>
            <a:r>
              <a:rPr lang="en-US" dirty="0" smtClean="0"/>
              <a:t>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2942"/>
            <a:ext cx="8229600" cy="5314682"/>
          </a:xfrm>
        </p:spPr>
        <p:txBody>
          <a:bodyPr/>
          <a:lstStyle/>
          <a:p>
            <a:r>
              <a:rPr lang="en-US" dirty="0"/>
              <a:t>Look at default reports for inspiration</a:t>
            </a:r>
          </a:p>
          <a:p>
            <a:pPr lvl="1"/>
            <a:r>
              <a:rPr lang="en-US" dirty="0"/>
              <a:t>Most queries use a custom function to RBAC</a:t>
            </a:r>
          </a:p>
          <a:p>
            <a:r>
              <a:rPr lang="en-US" dirty="0" smtClean="0"/>
              <a:t>List of views per version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gallery.technet.microsoft.com/SCCM-Configmgr-2012-R2-SQL-5fefdd3b</a:t>
            </a:r>
            <a:endParaRPr lang="en-US" dirty="0" smtClean="0"/>
          </a:p>
          <a:p>
            <a:r>
              <a:rPr lang="en-US" dirty="0" smtClean="0"/>
              <a:t>Explanation of SQL Views</a:t>
            </a:r>
          </a:p>
          <a:p>
            <a:pPr lvl="1"/>
            <a:r>
              <a:rPr lang="en-US" u="sng" dirty="0">
                <a:hlinkClick r:id="rId3"/>
              </a:rPr>
              <a:t>https://technet.microsoft.com/en-us/library/dd334611.aspx</a:t>
            </a:r>
            <a:endParaRPr lang="en-US" dirty="0"/>
          </a:p>
          <a:p>
            <a:pPr lvl="1"/>
            <a:r>
              <a:rPr lang="en-US" dirty="0" smtClean="0"/>
              <a:t>2007, old but still useful information</a:t>
            </a:r>
          </a:p>
          <a:p>
            <a:r>
              <a:rPr lang="en-US" dirty="0" smtClean="0"/>
              <a:t>Sample Queries</a:t>
            </a:r>
          </a:p>
          <a:p>
            <a:pPr lvl="1"/>
            <a:r>
              <a:rPr lang="en-US" u="sng" dirty="0">
                <a:hlinkClick r:id="rId4"/>
              </a:rPr>
              <a:t>https://</a:t>
            </a:r>
            <a:r>
              <a:rPr lang="en-US" u="sng" dirty="0" smtClean="0">
                <a:hlinkClick r:id="rId4"/>
              </a:rPr>
              <a:t>technet.microsoft.com/en-us/library/dd334590.aspx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/>
              <a:t>a Style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8500"/>
            <a:ext cx="4038600" cy="4737100"/>
          </a:xfrm>
        </p:spPr>
        <p:txBody>
          <a:bodyPr/>
          <a:lstStyle/>
          <a:p>
            <a:r>
              <a:rPr lang="en-US" sz="1500" dirty="0" smtClean="0"/>
              <a:t>Doesn’t have to very formal</a:t>
            </a:r>
          </a:p>
          <a:p>
            <a:r>
              <a:rPr lang="en-US" sz="1500" dirty="0" smtClean="0"/>
              <a:t>Naming Conventions	</a:t>
            </a:r>
          </a:p>
          <a:p>
            <a:pPr lvl="1"/>
            <a:r>
              <a:rPr lang="en-US" sz="1500" dirty="0" smtClean="0"/>
              <a:t>For reports and columns</a:t>
            </a:r>
          </a:p>
          <a:p>
            <a:r>
              <a:rPr lang="en-US" sz="1500" dirty="0" smtClean="0"/>
              <a:t>Things to include</a:t>
            </a:r>
          </a:p>
          <a:p>
            <a:pPr lvl="1"/>
            <a:r>
              <a:rPr lang="en-US" sz="1500" dirty="0" smtClean="0"/>
              <a:t>Format of the queries</a:t>
            </a:r>
          </a:p>
          <a:p>
            <a:pPr lvl="2"/>
            <a:r>
              <a:rPr lang="en-US" sz="1500" dirty="0" smtClean="0"/>
              <a:t>Makes queries easier to read</a:t>
            </a:r>
          </a:p>
          <a:p>
            <a:pPr lvl="2"/>
            <a:r>
              <a:rPr lang="en-US" sz="1500" dirty="0" smtClean="0"/>
              <a:t>Do formatting in query or report</a:t>
            </a:r>
          </a:p>
          <a:p>
            <a:pPr lvl="1"/>
            <a:r>
              <a:rPr lang="en-US" sz="1500" dirty="0" smtClean="0"/>
              <a:t>Aliases</a:t>
            </a:r>
          </a:p>
          <a:p>
            <a:pPr lvl="2"/>
            <a:r>
              <a:rPr lang="en-US" sz="1500" dirty="0" smtClean="0"/>
              <a:t>Make consistent across queries</a:t>
            </a:r>
          </a:p>
          <a:p>
            <a:pPr lvl="2"/>
            <a:r>
              <a:rPr lang="en-US" sz="1500" dirty="0" smtClean="0"/>
              <a:t>Don’t use aliases</a:t>
            </a:r>
          </a:p>
          <a:p>
            <a:pPr lvl="1"/>
            <a:r>
              <a:rPr lang="en-US" sz="1500" dirty="0" smtClean="0"/>
              <a:t>Use Consistent Views</a:t>
            </a:r>
          </a:p>
          <a:p>
            <a:pPr lvl="2"/>
            <a:r>
              <a:rPr lang="en-US" sz="1500" dirty="0" smtClean="0"/>
              <a:t>Installed Software vs. Add/Remove Programs</a:t>
            </a:r>
          </a:p>
          <a:p>
            <a:pPr lvl="2"/>
            <a:r>
              <a:rPr lang="en-US" sz="1500" dirty="0" smtClean="0"/>
              <a:t>Provides SIMILAR data but not the same, and can lead to inconsistencies in reports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8500"/>
            <a:ext cx="4038600" cy="4737100"/>
          </a:xfrm>
        </p:spPr>
        <p:txBody>
          <a:bodyPr/>
          <a:lstStyle/>
          <a:p>
            <a:pPr lvl="1"/>
            <a:r>
              <a:rPr lang="en-US" sz="1500" dirty="0" smtClean="0"/>
              <a:t>Date formats</a:t>
            </a:r>
          </a:p>
          <a:p>
            <a:pPr lvl="2"/>
            <a:r>
              <a:rPr lang="en-US" sz="1100" dirty="0" smtClean="0"/>
              <a:t>10/01/2018 02:00 PM</a:t>
            </a:r>
          </a:p>
          <a:p>
            <a:pPr lvl="1"/>
            <a:r>
              <a:rPr lang="en-US" sz="1500" dirty="0" smtClean="0"/>
              <a:t>Convert to human readable</a:t>
            </a:r>
          </a:p>
          <a:p>
            <a:pPr lvl="2"/>
            <a:r>
              <a:rPr lang="en-US" sz="1500" dirty="0" smtClean="0"/>
              <a:t>1’s and 0’s</a:t>
            </a:r>
          </a:p>
          <a:p>
            <a:pPr lvl="1"/>
            <a:r>
              <a:rPr lang="en-US" sz="1500" dirty="0" smtClean="0"/>
              <a:t>Common columns</a:t>
            </a:r>
          </a:p>
          <a:p>
            <a:pPr lvl="2"/>
            <a:r>
              <a:rPr lang="en-US" sz="1500" dirty="0" smtClean="0"/>
              <a:t>Computer name, operating system, OU, etc.</a:t>
            </a:r>
          </a:p>
          <a:p>
            <a:pPr lvl="1"/>
            <a:r>
              <a:rPr lang="en-US" sz="1500" dirty="0" smtClean="0"/>
              <a:t>Other</a:t>
            </a:r>
          </a:p>
          <a:p>
            <a:pPr lvl="2"/>
            <a:r>
              <a:rPr lang="en-US" sz="1500" dirty="0" smtClean="0"/>
              <a:t>Column width</a:t>
            </a:r>
          </a:p>
          <a:p>
            <a:pPr lvl="2"/>
            <a:r>
              <a:rPr lang="en-US" sz="1500" dirty="0" smtClean="0"/>
              <a:t>Sortable</a:t>
            </a:r>
          </a:p>
          <a:p>
            <a:pPr lvl="2"/>
            <a:r>
              <a:rPr lang="en-US" sz="1500" dirty="0" smtClean="0"/>
              <a:t>Alternate line highlighting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95926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</a:t>
            </a:r>
            <a:r>
              <a:rPr lang="en-US" dirty="0" smtClean="0"/>
              <a:t>Print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People, especially managers like to print reports</a:t>
            </a:r>
          </a:p>
          <a:p>
            <a:r>
              <a:rPr lang="en-US" dirty="0"/>
              <a:t>Verify information placement</a:t>
            </a:r>
          </a:p>
          <a:p>
            <a:pPr lvl="1"/>
            <a:r>
              <a:rPr lang="en-US" dirty="0"/>
              <a:t>All columns should fit on one sheet</a:t>
            </a:r>
          </a:p>
          <a:p>
            <a:r>
              <a:rPr lang="en-US" dirty="0"/>
              <a:t>Always have the date it was printed on in the </a:t>
            </a:r>
            <a:r>
              <a:rPr lang="en-US" dirty="0" smtClean="0"/>
              <a:t>footer</a:t>
            </a:r>
          </a:p>
          <a:p>
            <a:pPr lvl="1"/>
            <a:r>
              <a:rPr lang="en-US" dirty="0" smtClean="0"/>
              <a:t>Says when the report was run</a:t>
            </a:r>
          </a:p>
          <a:p>
            <a:r>
              <a:rPr lang="en-US" dirty="0" smtClean="0"/>
              <a:t>Always customize reports</a:t>
            </a:r>
          </a:p>
          <a:p>
            <a:pPr lvl="1"/>
            <a:r>
              <a:rPr lang="en-US" dirty="0" smtClean="0"/>
              <a:t>Logos or other branding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7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StateU-horizontal-left-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ncstate-ppt-template-horizontal-left-logo</Template>
  <TotalTime>3273</TotalTime>
  <Words>412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Calibri</vt:lpstr>
      <vt:lpstr>NCStateU-horizontal-left-logo</vt:lpstr>
      <vt:lpstr>Creating Custom SCCM Reports</vt:lpstr>
      <vt:lpstr>Introduction</vt:lpstr>
      <vt:lpstr>Why Do We Need Custom Reports?</vt:lpstr>
      <vt:lpstr>Tools Needed</vt:lpstr>
      <vt:lpstr>Never Write Queries Against The Production Database </vt:lpstr>
      <vt:lpstr>Only Write Queries Against SQL Views</vt:lpstr>
      <vt:lpstr>Where to Find Information?</vt:lpstr>
      <vt:lpstr>Create a Style Guide</vt:lpstr>
      <vt:lpstr>Always Print Reports</vt:lpstr>
      <vt:lpstr>Where to Publish</vt:lpstr>
      <vt:lpstr>How to Make Report</vt:lpstr>
      <vt:lpstr>PowerPoint Presentation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Underwood</dc:creator>
  <cp:lastModifiedBy>Michael Underwood</cp:lastModifiedBy>
  <cp:revision>25</cp:revision>
  <dcterms:created xsi:type="dcterms:W3CDTF">2018-09-27T20:17:44Z</dcterms:created>
  <dcterms:modified xsi:type="dcterms:W3CDTF">2018-10-16T19:45:27Z</dcterms:modified>
</cp:coreProperties>
</file>